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92E3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2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A9324D-736C-4521-902C-E171322BDD32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CDE5A0-E0EA-4E79-8A9D-490C77C3E1D1}" type="datetime1">
              <a:rPr lang="it-IT" smtClean="0"/>
              <a:t>18/05/2020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6A9DFD-D01D-46F2-9F5D-64CD124556CA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985F1D-99DE-4FE8-9093-377AC3915E25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24D16E-427E-461B-B316-99E3B1E340F1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6C3F1-EAB4-40C7-A804-E4164A432ACC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3AB179-A7B4-4F53-8FBC-DA521D7752CD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475E4-8A13-4296-8284-4EFC212D9D0C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DAC308-8BE6-45DD-8B68-B04D02410B09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254269-30BB-4415-A3F6-02D389D24D09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ACBBB0-50A8-412C-AC83-6C1A96035CC9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44D8AF99-1FFE-484F-999D-5C9E0DFBE297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CB91F3-7F1A-4CB0-9F29-9C199284DBA2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AA6CE81-F21E-4C48-B40D-AB03A3BE863B}" type="datetime1">
              <a:rPr lang="it-IT" smtClean="0"/>
              <a:t>18/05/2020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-wales.co.uk/cloud-servic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1740127"/>
            <a:ext cx="11298933" cy="1713567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12500" b="1" dirty="0">
                <a:solidFill>
                  <a:srgbClr val="FF0000"/>
                </a:solidFill>
              </a:rPr>
              <a:t>GEO</a:t>
            </a:r>
            <a:r>
              <a:rPr lang="it-IT" sz="12800" b="1" baseline="30000" dirty="0">
                <a:solidFill>
                  <a:srgbClr val="192E3A"/>
                </a:solidFill>
              </a:rPr>
              <a:t>x</a:t>
            </a:r>
            <a:endParaRPr lang="it" sz="12500" b="1" baseline="30000" dirty="0">
              <a:solidFill>
                <a:srgbClr val="192E3A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023" y="3571090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For Geo-</a:t>
            </a:r>
            <a:r>
              <a:rPr lang="it-IT" sz="2000" dirty="0" err="1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Presenting</a:t>
            </a:r>
            <a:r>
              <a:rPr lang="it-IT" sz="2000" dirty="0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 the </a:t>
            </a:r>
            <a:r>
              <a:rPr lang="it-IT" sz="2000" dirty="0">
                <a:solidFill>
                  <a:srgbClr val="FF0000"/>
                </a:solidFill>
                <a:latin typeface="+mj-lt"/>
                <a:ea typeface="Adobe Gothic Std B" panose="020B0800000000000000" pitchFamily="34" charset="-128"/>
              </a:rPr>
              <a:t>future</a:t>
            </a:r>
            <a:endParaRPr lang="it" sz="2000" dirty="0">
              <a:solidFill>
                <a:srgbClr val="FF0000"/>
              </a:solidFill>
              <a:latin typeface="+mj-lt"/>
              <a:ea typeface="Adobe Gothic Std B" panose="020B0800000000000000" pitchFamily="34" charset="-128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5959040-3887-4377-93C1-76C66AA532FE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0607EF9-E88A-4B9B-9CD6-122D983160E5}"/>
              </a:ext>
            </a:extLst>
          </p:cNvPr>
          <p:cNvSpPr/>
          <p:nvPr/>
        </p:nvSpPr>
        <p:spPr>
          <a:xfrm>
            <a:off x="-2510" y="5527935"/>
            <a:ext cx="12192000" cy="133184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7FCF644-C4D5-4B87-BBD6-7A2D5CAF2A4F}"/>
              </a:ext>
            </a:extLst>
          </p:cNvPr>
          <p:cNvSpPr/>
          <p:nvPr/>
        </p:nvSpPr>
        <p:spPr>
          <a:xfrm>
            <a:off x="2510" y="4884701"/>
            <a:ext cx="12192000" cy="6432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Where are we?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7949"/>
            <a:ext cx="6385665" cy="3927401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FF0000"/>
                </a:solidFill>
              </a:rPr>
              <a:t>TED</a:t>
            </a:r>
            <a:r>
              <a:rPr lang="it-IT" dirty="0"/>
              <a:t> organizza ogni anno delle conferenze, chiamate </a:t>
            </a:r>
            <a:r>
              <a:rPr lang="it-IT" dirty="0">
                <a:solidFill>
                  <a:srgbClr val="FF0000"/>
                </a:solidFill>
              </a:rPr>
              <a:t>TED</a:t>
            </a:r>
            <a:r>
              <a:rPr lang="it-IT" baseline="30000" dirty="0">
                <a:solidFill>
                  <a:srgbClr val="FF0000"/>
                </a:solidFill>
              </a:rPr>
              <a:t>X</a:t>
            </a:r>
            <a:r>
              <a:rPr lang="it-IT" dirty="0"/>
              <a:t> su temi di attualità.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/>
              <a:t>Le conferenze registrate sono fruibili a tutti attraverso il sito web dell’organizzazione.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/>
              <a:t>L’uso dei dispositivi mobili odierno richiede la necessità di fornire applicativi per le moderne tecnologie, permettendo a tutti di visionare le conferenze ovunque ci si trovi.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interni, sedendo, rosso, tavolo&#10;&#10;Descrizione generata automaticamente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94" y="2630977"/>
            <a:ext cx="4313914" cy="2761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32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82" y="702156"/>
            <a:ext cx="11029616" cy="1188720"/>
          </a:xfrm>
        </p:spPr>
        <p:txBody>
          <a:bodyPr>
            <a:normAutofit/>
          </a:bodyPr>
          <a:lstStyle/>
          <a:p>
            <a:r>
              <a:rPr lang="it-IT" sz="4000" dirty="0" err="1"/>
              <a:t>Our</a:t>
            </a:r>
            <a:r>
              <a:rPr lang="it-IT" sz="4000" dirty="0"/>
              <a:t> 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7949"/>
            <a:ext cx="6385665" cy="3927401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Raggruppare i TED</a:t>
            </a:r>
            <a:r>
              <a:rPr lang="it-IT" baseline="30000" dirty="0">
                <a:solidFill>
                  <a:schemeClr val="tx1"/>
                </a:solidFill>
              </a:rPr>
              <a:t>X</a:t>
            </a:r>
            <a:r>
              <a:rPr lang="it-IT" dirty="0">
                <a:solidFill>
                  <a:schemeClr val="tx1"/>
                </a:solidFill>
              </a:rPr>
              <a:t> sulla base dell’area geografica per potere avere una fruizione completa dei contenuti voluti.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Accesso ai TED</a:t>
            </a:r>
            <a:r>
              <a:rPr lang="it-IT" baseline="30000" dirty="0">
                <a:solidFill>
                  <a:schemeClr val="tx1"/>
                </a:solidFill>
              </a:rPr>
              <a:t>X</a:t>
            </a:r>
            <a:r>
              <a:rPr lang="it-IT" dirty="0">
                <a:solidFill>
                  <a:schemeClr val="tx1"/>
                </a:solidFill>
              </a:rPr>
              <a:t> talks tramite una ricerca testuale.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Mostrare una classifica dei 10 video più visti.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Mostrare contenuti con alto indice di gradimento.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it-IT" dirty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Il servizio è rivolto a tutti gli interessati alla visione degli interventi TED svolti nel mondo.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1326" y="2449427"/>
            <a:ext cx="4142014" cy="27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2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Technologies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7949"/>
            <a:ext cx="5419014" cy="361315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b="1" dirty="0">
                <a:solidFill>
                  <a:schemeClr val="tx1"/>
                </a:solidFill>
              </a:rPr>
              <a:t>AWS</a:t>
            </a:r>
            <a:r>
              <a:rPr lang="it-IT" dirty="0">
                <a:solidFill>
                  <a:schemeClr val="tx1"/>
                </a:solidFill>
              </a:rPr>
              <a:t>: Amazon Web Services ci permette di fornire un servizio sfruttando la potenza computazionale dei server di Amazon. In particolare verranno sfruttati AWS API Gateway, AWS </a:t>
            </a:r>
            <a:r>
              <a:rPr lang="it-IT" dirty="0" err="1">
                <a:solidFill>
                  <a:schemeClr val="tx1"/>
                </a:solidFill>
              </a:rPr>
              <a:t>Glue</a:t>
            </a:r>
            <a:r>
              <a:rPr lang="it-IT" dirty="0">
                <a:solidFill>
                  <a:schemeClr val="tx1"/>
                </a:solidFill>
              </a:rPr>
              <a:t> e AWS Lambda </a:t>
            </a:r>
            <a:r>
              <a:rPr lang="it-IT" dirty="0" err="1">
                <a:solidFill>
                  <a:schemeClr val="tx1"/>
                </a:solidFill>
              </a:rPr>
              <a:t>Function</a:t>
            </a:r>
            <a:endParaRPr lang="it-IT" dirty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b="1" dirty="0" err="1">
                <a:solidFill>
                  <a:schemeClr val="tx1"/>
                </a:solidFill>
              </a:rPr>
              <a:t>PySpark</a:t>
            </a:r>
            <a:r>
              <a:rPr lang="it-IT" dirty="0">
                <a:solidFill>
                  <a:schemeClr val="tx1"/>
                </a:solidFill>
              </a:rPr>
              <a:t>: Engine per processamento di grandi moli di dati in maniera distribuita. Si interfaccia con il servizio di AWS S3 per il caricamento dei dataset.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b="1" dirty="0" err="1">
                <a:solidFill>
                  <a:schemeClr val="tx1"/>
                </a:solidFill>
              </a:rPr>
              <a:t>NoSQL</a:t>
            </a:r>
            <a:r>
              <a:rPr lang="it-IT" b="1" dirty="0">
                <a:solidFill>
                  <a:schemeClr val="tx1"/>
                </a:solidFill>
              </a:rPr>
              <a:t> Databases</a:t>
            </a:r>
            <a:r>
              <a:rPr lang="it-IT" dirty="0">
                <a:solidFill>
                  <a:schemeClr val="tx1"/>
                </a:solidFill>
              </a:rPr>
              <a:t>: Gestione dei dati in modo non relazionale.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592915" y="2449427"/>
            <a:ext cx="3638836" cy="2729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63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Architecture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24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/>
              <a:t>Why</a:t>
            </a:r>
            <a:r>
              <a:rPr lang="it-IT" sz="4000" dirty="0"/>
              <a:t> CHOOSE IT?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69435"/>
            <a:ext cx="5419014" cy="3613150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Il servizio nasce per espandere la selezione dei contenuti rispetto alle funzioni standard già presenti.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La selezione per area geografica permette di riunire tutti i TED talks suddivisi per località, proponendo una miglior organizzazione agli interessati.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La Top10 permette di vedere i talks con più visualizzazioni, mostrando solo gli interventi che hanno attirato di più il pubblico.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La sezione Migliori Talk mostra i video che hanno ottenuto un elevato indice di gradimento, garantendo una visualizzazione dei contenuti più apprezzati.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15" y="2604078"/>
            <a:ext cx="3638836" cy="24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6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CRITICS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7949"/>
            <a:ext cx="5419014" cy="361315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La selezione per area geografica potrebbe essere poco richiesta rispetto a altre suddivisioni (argomento, relatore,…)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L’area geografica può essere un criterio troppo generico e può non rispecchiare i gusti dei fruitori.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tx1"/>
                </a:solidFill>
              </a:rPr>
              <a:t>La classifica dei talks più visti potrebbe coincidere con la classifica dei contenuti più apprezzati, facendo risultare il tutto come una funzione doppia.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1CC057-0398-4280-A5F0-7361949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5150" y="2047949"/>
            <a:ext cx="3613150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1C80E-5B19-4279-AF55-5171391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TRELLO BOARD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0AD09-B0D3-44B2-986D-540C3B99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09" y="1890876"/>
            <a:ext cx="5471160" cy="730250"/>
          </a:xfrm>
        </p:spPr>
        <p:txBody>
          <a:bodyPr>
            <a:normAutofit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it-IT" sz="3200" u="sng" dirty="0">
                <a:solidFill>
                  <a:srgbClr val="C00000"/>
                </a:solidFill>
              </a:rPr>
              <a:t>https://trello.com/b/9BJnl9yz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199739-4FD8-490C-965C-5FB2FFAC41A8}"/>
              </a:ext>
            </a:extLst>
          </p:cNvPr>
          <p:cNvSpPr/>
          <p:nvPr/>
        </p:nvSpPr>
        <p:spPr>
          <a:xfrm>
            <a:off x="4241830" y="453643"/>
            <a:ext cx="370332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17F947-EDCD-4020-80BA-142BE2BF6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r="8646" b="34732"/>
          <a:stretch/>
        </p:blipFill>
        <p:spPr>
          <a:xfrm>
            <a:off x="806600" y="2914570"/>
            <a:ext cx="10573779" cy="34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753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63_TF33552983" id="{792024A4-83F0-453F-A4BD-1CB3E5CCBFB1}" vid="{E95525AB-6E82-4195-972A-6448D521CC3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{6A40AEE0-92E8-4C43-A8E5-873E33317D88}tf33552983</Template>
  <TotalTime>0</TotalTime>
  <Words>363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Calibri</vt:lpstr>
      <vt:lpstr>Franklin Gothic Book</vt:lpstr>
      <vt:lpstr>Franklin Gothic Demi</vt:lpstr>
      <vt:lpstr>Wingdings</vt:lpstr>
      <vt:lpstr>Wingdings 2</vt:lpstr>
      <vt:lpstr>DividendVTI</vt:lpstr>
      <vt:lpstr>GEOx</vt:lpstr>
      <vt:lpstr>Where are we?</vt:lpstr>
      <vt:lpstr>Our Goals</vt:lpstr>
      <vt:lpstr>Technologies</vt:lpstr>
      <vt:lpstr>Architecture</vt:lpstr>
      <vt:lpstr>Why CHOOSE IT?</vt:lpstr>
      <vt:lpstr>CRITICS</vt:lpstr>
      <vt:lpstr>TRELLO 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2020-05-15T14:57:03Z</dcterms:created>
  <dcterms:modified xsi:type="dcterms:W3CDTF">2020-05-18T15:37:42Z</dcterms:modified>
</cp:coreProperties>
</file>